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C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99FD1C-214B-4CA7-880D-615F6D3AE965}" v="8" dt="2021-11-23T06:32:38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ani, Owen (Alliance Bioversity-CIAT)" userId="1e519035-ca9f-4670-8ecf-22d309c7cdf1" providerId="ADAL" clId="{A999FD1C-214B-4CA7-880D-615F6D3AE965}"/>
    <pc:docChg chg="undo custSel modSld modMainMaster">
      <pc:chgData name="Kimani, Owen (Alliance Bioversity-CIAT)" userId="1e519035-ca9f-4670-8ecf-22d309c7cdf1" providerId="ADAL" clId="{A999FD1C-214B-4CA7-880D-615F6D3AE965}" dt="2021-11-23T06:35:29.450" v="18" actId="207"/>
      <pc:docMkLst>
        <pc:docMk/>
      </pc:docMkLst>
      <pc:sldChg chg="addSp modSp mod">
        <pc:chgData name="Kimani, Owen (Alliance Bioversity-CIAT)" userId="1e519035-ca9f-4670-8ecf-22d309c7cdf1" providerId="ADAL" clId="{A999FD1C-214B-4CA7-880D-615F6D3AE965}" dt="2021-11-23T06:35:29.450" v="18" actId="207"/>
        <pc:sldMkLst>
          <pc:docMk/>
          <pc:sldMk cId="1866921300" sldId="257"/>
        </pc:sldMkLst>
        <pc:spChg chg="mod">
          <ac:chgData name="Kimani, Owen (Alliance Bioversity-CIAT)" userId="1e519035-ca9f-4670-8ecf-22d309c7cdf1" providerId="ADAL" clId="{A999FD1C-214B-4CA7-880D-615F6D3AE965}" dt="2021-11-23T06:32:51.070" v="13" actId="1076"/>
          <ac:spMkLst>
            <pc:docMk/>
            <pc:sldMk cId="1866921300" sldId="257"/>
            <ac:spMk id="3" creationId="{94962E41-4D33-46D5-89E9-1876FBF93B2C}"/>
          </ac:spMkLst>
        </pc:spChg>
        <pc:spChg chg="add mod">
          <ac:chgData name="Kimani, Owen (Alliance Bioversity-CIAT)" userId="1e519035-ca9f-4670-8ecf-22d309c7cdf1" providerId="ADAL" clId="{A999FD1C-214B-4CA7-880D-615F6D3AE965}" dt="2021-11-23T06:35:29.450" v="18" actId="207"/>
          <ac:spMkLst>
            <pc:docMk/>
            <pc:sldMk cId="1866921300" sldId="257"/>
            <ac:spMk id="4" creationId="{6EE6B189-DFDE-4874-A3BC-5DF181CB49D9}"/>
          </ac:spMkLst>
        </pc:spChg>
      </pc:sldChg>
      <pc:sldMasterChg chg="addSp delSp modSp setBg modSldLayout">
        <pc:chgData name="Kimani, Owen (Alliance Bioversity-CIAT)" userId="1e519035-ca9f-4670-8ecf-22d309c7cdf1" providerId="ADAL" clId="{A999FD1C-214B-4CA7-880D-615F6D3AE965}" dt="2021-11-23T06:32:38.850" v="11"/>
        <pc:sldMasterMkLst>
          <pc:docMk/>
          <pc:sldMasterMk cId="4275924316" sldId="2147483648"/>
        </pc:sldMasterMkLst>
        <pc:spChg chg="add del mod">
          <ac:chgData name="Kimani, Owen (Alliance Bioversity-CIAT)" userId="1e519035-ca9f-4670-8ecf-22d309c7cdf1" providerId="ADAL" clId="{A999FD1C-214B-4CA7-880D-615F6D3AE965}" dt="2021-11-23T06:19:38.598" v="6"/>
          <ac:spMkLst>
            <pc:docMk/>
            <pc:sldMasterMk cId="4275924316" sldId="2147483648"/>
            <ac:spMk id="4" creationId="{9C5D0401-4B0C-4952-84BB-45B0E3C59031}"/>
          </ac:spMkLst>
        </pc:spChg>
        <pc:sldLayoutChg chg="addSp delSp modSp mod">
          <pc:chgData name="Kimani, Owen (Alliance Bioversity-CIAT)" userId="1e519035-ca9f-4670-8ecf-22d309c7cdf1" providerId="ADAL" clId="{A999FD1C-214B-4CA7-880D-615F6D3AE965}" dt="2021-11-23T06:19:38.103" v="5" actId="6549"/>
          <pc:sldLayoutMkLst>
            <pc:docMk/>
            <pc:sldMasterMk cId="4275924316" sldId="2147483648"/>
            <pc:sldLayoutMk cId="2016269002" sldId="2147483649"/>
          </pc:sldLayoutMkLst>
          <pc:spChg chg="add del mod">
            <ac:chgData name="Kimani, Owen (Alliance Bioversity-CIAT)" userId="1e519035-ca9f-4670-8ecf-22d309c7cdf1" providerId="ADAL" clId="{A999FD1C-214B-4CA7-880D-615F6D3AE965}" dt="2021-11-23T06:19:38.103" v="5" actId="6549"/>
            <ac:spMkLst>
              <pc:docMk/>
              <pc:sldMasterMk cId="4275924316" sldId="2147483648"/>
              <pc:sldLayoutMk cId="2016269002" sldId="2147483649"/>
              <ac:spMk id="4" creationId="{F3E1F6AE-E2A5-4383-862D-1D586CC99B37}"/>
            </ac:spMkLst>
          </pc:spChg>
        </pc:sldLayoutChg>
        <pc:sldLayoutChg chg="setBg">
          <pc:chgData name="Kimani, Owen (Alliance Bioversity-CIAT)" userId="1e519035-ca9f-4670-8ecf-22d309c7cdf1" providerId="ADAL" clId="{A999FD1C-214B-4CA7-880D-615F6D3AE965}" dt="2021-11-23T06:32:38.850" v="11"/>
          <pc:sldLayoutMkLst>
            <pc:docMk/>
            <pc:sldMasterMk cId="4275924316" sldId="2147483648"/>
            <pc:sldLayoutMk cId="1671888175" sldId="2147483650"/>
          </pc:sldLayoutMkLst>
        </pc:sldLayoutChg>
        <pc:sldLayoutChg chg="addSp modSp">
          <pc:chgData name="Kimani, Owen (Alliance Bioversity-CIAT)" userId="1e519035-ca9f-4670-8ecf-22d309c7cdf1" providerId="ADAL" clId="{A999FD1C-214B-4CA7-880D-615F6D3AE965}" dt="2021-11-23T06:19:54.221" v="7"/>
          <pc:sldLayoutMkLst>
            <pc:docMk/>
            <pc:sldMasterMk cId="4275924316" sldId="2147483648"/>
            <pc:sldLayoutMk cId="3714021743" sldId="2147483652"/>
          </pc:sldLayoutMkLst>
          <pc:spChg chg="add mod">
            <ac:chgData name="Kimani, Owen (Alliance Bioversity-CIAT)" userId="1e519035-ca9f-4670-8ecf-22d309c7cdf1" providerId="ADAL" clId="{A999FD1C-214B-4CA7-880D-615F6D3AE965}" dt="2021-11-23T06:19:54.221" v="7"/>
            <ac:spMkLst>
              <pc:docMk/>
              <pc:sldMasterMk cId="4275924316" sldId="2147483648"/>
              <pc:sldLayoutMk cId="3714021743" sldId="2147483652"/>
              <ac:spMk id="3" creationId="{AC4DA81F-479B-459E-A73F-49940F4FAF7B}"/>
            </ac:spMkLst>
          </pc:spChg>
          <pc:picChg chg="add mod">
            <ac:chgData name="Kimani, Owen (Alliance Bioversity-CIAT)" userId="1e519035-ca9f-4670-8ecf-22d309c7cdf1" providerId="ADAL" clId="{A999FD1C-214B-4CA7-880D-615F6D3AE965}" dt="2021-11-23T06:19:04.761" v="0"/>
            <ac:picMkLst>
              <pc:docMk/>
              <pc:sldMasterMk cId="4275924316" sldId="2147483648"/>
              <pc:sldLayoutMk cId="3714021743" sldId="2147483652"/>
              <ac:picMk id="2" creationId="{3AA1C862-7191-48E7-BF59-C7132ACF556D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4DE240-0E8F-4DF3-AC66-497FE8E0C2BC}"/>
              </a:ext>
            </a:extLst>
          </p:cNvPr>
          <p:cNvSpPr txBox="1"/>
          <p:nvPr userDrawn="1"/>
        </p:nvSpPr>
        <p:spPr>
          <a:xfrm>
            <a:off x="102635" y="6298165"/>
            <a:ext cx="251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www.demandledbreeding.org</a:t>
            </a:r>
          </a:p>
        </p:txBody>
      </p:sp>
    </p:spTree>
    <p:extLst>
      <p:ext uri="{BB962C8B-B14F-4D97-AF65-F5344CB8AC3E}">
        <p14:creationId xmlns:p14="http://schemas.microsoft.com/office/powerpoint/2010/main" val="167188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DF361-74BB-4391-87D5-923EB111E9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223" y="1175499"/>
            <a:ext cx="10842625" cy="487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7FFCF8-AC54-4A76-BD5C-48939C41B0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2223" y="28217"/>
            <a:ext cx="10515600" cy="95149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1F6AE-E2A5-4383-862D-1D586CC99B37}"/>
              </a:ext>
            </a:extLst>
          </p:cNvPr>
          <p:cNvSpPr txBox="1"/>
          <p:nvPr userDrawn="1"/>
        </p:nvSpPr>
        <p:spPr>
          <a:xfrm>
            <a:off x="102635" y="6223520"/>
            <a:ext cx="251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www.demandledbreeding.org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F6B0ABE-485D-4F10-A817-2AA7B886E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04" y="5952864"/>
            <a:ext cx="819914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6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3AA1C862-7191-48E7-BF59-C7132ACF55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04" y="5952864"/>
            <a:ext cx="819914" cy="4572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4DA81F-479B-459E-A73F-49940F4FAF7B}"/>
              </a:ext>
            </a:extLst>
          </p:cNvPr>
          <p:cNvSpPr txBox="1"/>
          <p:nvPr userDrawn="1"/>
        </p:nvSpPr>
        <p:spPr>
          <a:xfrm>
            <a:off x="102635" y="6223520"/>
            <a:ext cx="251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www.demandledbreeding.org</a:t>
            </a:r>
          </a:p>
        </p:txBody>
      </p:sp>
    </p:spTree>
    <p:extLst>
      <p:ext uri="{BB962C8B-B14F-4D97-AF65-F5344CB8AC3E}">
        <p14:creationId xmlns:p14="http://schemas.microsoft.com/office/powerpoint/2010/main" val="371402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2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841D5-B286-4879-951F-8FD4EC1757D0}"/>
              </a:ext>
            </a:extLst>
          </p:cNvPr>
          <p:cNvSpPr txBox="1"/>
          <p:nvPr/>
        </p:nvSpPr>
        <p:spPr>
          <a:xfrm>
            <a:off x="6096000" y="3279711"/>
            <a:ext cx="534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Name: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schemeClr val="accent5">
                    <a:lumMod val="50000"/>
                  </a:schemeClr>
                </a:solidFill>
              </a:rPr>
              <a:t>Email: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Organization: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schemeClr val="accent5">
                    <a:lumMod val="50000"/>
                  </a:schemeClr>
                </a:solidFill>
              </a:rPr>
              <a:t>Date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962E41-4D33-46D5-89E9-1876FBF93B2C}"/>
              </a:ext>
            </a:extLst>
          </p:cNvPr>
          <p:cNvSpPr/>
          <p:nvPr/>
        </p:nvSpPr>
        <p:spPr>
          <a:xfrm>
            <a:off x="6096000" y="1511561"/>
            <a:ext cx="5913024" cy="1259633"/>
          </a:xfrm>
          <a:prstGeom prst="rect">
            <a:avLst/>
          </a:prstGeom>
          <a:solidFill>
            <a:schemeClr val="accent6">
              <a:alpha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Title of Presentation: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E6B189-DFDE-4874-A3BC-5DF181CB49D9}"/>
              </a:ext>
            </a:extLst>
          </p:cNvPr>
          <p:cNvSpPr/>
          <p:nvPr/>
        </p:nvSpPr>
        <p:spPr>
          <a:xfrm>
            <a:off x="167780" y="109057"/>
            <a:ext cx="11841244" cy="893987"/>
          </a:xfrm>
          <a:prstGeom prst="rect">
            <a:avLst/>
          </a:prstGeom>
          <a:gradFill flip="none" rotWithShape="1">
            <a:gsLst>
              <a:gs pos="0">
                <a:srgbClr val="F38C23">
                  <a:tint val="66000"/>
                  <a:satMod val="160000"/>
                </a:srgbClr>
              </a:gs>
              <a:gs pos="50000">
                <a:srgbClr val="F38C23">
                  <a:tint val="44500"/>
                  <a:satMod val="160000"/>
                </a:srgbClr>
              </a:gs>
              <a:gs pos="100000">
                <a:srgbClr val="F38C2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75F3B-2C75-4481-A0B2-02ACCEC5A8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5EFD17-D77A-421A-ABDC-C79FCEA0D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0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F2BED6-2E5C-41CE-AB1E-EDEF981370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9DDBF-FA1B-4F02-A530-EC210EB52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34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415161"/>
      </p:ext>
    </p:extLst>
  </p:cSld>
  <p:clrMapOvr>
    <a:masterClrMapping/>
  </p:clrMapOvr>
</p:sld>
</file>

<file path=ppt/theme/theme1.xml><?xml version="1.0" encoding="utf-8"?>
<a:theme xmlns:a="http://schemas.openxmlformats.org/drawingml/2006/main" name="DLB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12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Georgia</vt:lpstr>
      <vt:lpstr>DLB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Kimani, Owen (Alliance Bioversity-CIAT)</dc:creator>
  <cp:lastModifiedBy>Kimani, Owen (Alliance Bioversity-CIAT)</cp:lastModifiedBy>
  <cp:revision>7</cp:revision>
  <dcterms:created xsi:type="dcterms:W3CDTF">2021-09-06T12:08:13Z</dcterms:created>
  <dcterms:modified xsi:type="dcterms:W3CDTF">2021-11-23T06:35:38Z</dcterms:modified>
</cp:coreProperties>
</file>